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353" r:id="rId3"/>
    <p:sldId id="366" r:id="rId4"/>
    <p:sldId id="367" r:id="rId5"/>
    <p:sldId id="384" r:id="rId6"/>
    <p:sldId id="352" r:id="rId7"/>
    <p:sldId id="385" r:id="rId8"/>
    <p:sldId id="375" r:id="rId9"/>
    <p:sldId id="359" r:id="rId10"/>
    <p:sldId id="383" r:id="rId11"/>
    <p:sldId id="360" r:id="rId12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grid Verschoore" initials="SV" lastIdx="2" clrIdx="0">
    <p:extLst>
      <p:ext uri="{19B8F6BF-5375-455C-9EA6-DF929625EA0E}">
        <p15:presenceInfo xmlns:p15="http://schemas.microsoft.com/office/powerpoint/2012/main" userId="S-1-5-21-842925246-854245398-839522115-7308" providerId="AD"/>
      </p:ext>
    </p:extLst>
  </p:cmAuthor>
  <p:cmAuthor id="2" name="Annegreet Poelman" initials="AP" lastIdx="5" clrIdx="1">
    <p:extLst>
      <p:ext uri="{19B8F6BF-5375-455C-9EA6-DF929625EA0E}">
        <p15:presenceInfo xmlns:p15="http://schemas.microsoft.com/office/powerpoint/2012/main" userId="S-1-5-21-842925246-854245398-839522115-716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66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5214" autoAdjust="0"/>
  </p:normalViewPr>
  <p:slideViewPr>
    <p:cSldViewPr snapToGrid="0">
      <p:cViewPr varScale="1">
        <p:scale>
          <a:sx n="54" d="100"/>
          <a:sy n="54" d="100"/>
        </p:scale>
        <p:origin x="11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A1A163-66B0-4C7D-B81C-4D071F2799D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47703-8B5F-4409-8F4B-1BB2B42B537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60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Tijdelijke aanduiding voor notiti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BE" altLang="nl-BE" dirty="0"/>
          </a:p>
        </p:txBody>
      </p:sp>
      <p:sp>
        <p:nvSpPr>
          <p:cNvPr id="23556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CA8BCBA-975D-445E-82E9-ED492E2A2018}" type="slidenum">
              <a:rPr lang="nl-NL" altLang="nl-BE" sz="1300" smtClean="0"/>
              <a:pPr eaLnBrk="1" hangingPunct="1">
                <a:spcBef>
                  <a:spcPct val="0"/>
                </a:spcBef>
              </a:pPr>
              <a:t>3</a:t>
            </a:fld>
            <a:endParaRPr lang="nl-NL" altLang="nl-BE" sz="13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1760">
              <a:spcAft>
                <a:spcPts val="0"/>
              </a:spcAft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47703-8B5F-4409-8F4B-1BB2B42B53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716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Tijdelijke aanduiding voor notiti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BE" altLang="nl-BE" dirty="0"/>
          </a:p>
        </p:txBody>
      </p:sp>
      <p:sp>
        <p:nvSpPr>
          <p:cNvPr id="2458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075927F-87DD-4647-B98C-041DA65D0A07}" type="slidenum">
              <a:rPr lang="nl-NL" altLang="nl-BE" sz="1300" smtClean="0"/>
              <a:pPr eaLnBrk="1" hangingPunct="1">
                <a:spcBef>
                  <a:spcPct val="0"/>
                </a:spcBef>
              </a:pPr>
              <a:t>6</a:t>
            </a:fld>
            <a:endParaRPr lang="nl-NL" altLang="nl-BE" sz="1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2A3B1-FB11-410D-BD05-9EBF825D676B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9402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47703-8B5F-4409-8F4B-1BB2B42B53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21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30C13-7609-40BA-BD31-3EB035FCCD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0" y="1122363"/>
            <a:ext cx="8305800" cy="1992312"/>
          </a:xfrm>
        </p:spPr>
        <p:txBody>
          <a:bodyPr anchor="b">
            <a:normAutofit/>
          </a:bodyPr>
          <a:lstStyle>
            <a:lvl1pPr algn="l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Titel</a:t>
            </a:r>
            <a:endParaRPr lang="nl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E56F7A-B5CB-4992-B7AE-37678613BC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54349" y="3440113"/>
            <a:ext cx="8305799" cy="1655762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Ondertitel</a:t>
            </a:r>
            <a:endParaRPr lang="nl-B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80C0AD-38A6-4893-B5FB-F0F92450B4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5794"/>
            <a:ext cx="12192000" cy="5125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60BF19-4884-4E45-82E6-D8518E452D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1" y="5149769"/>
            <a:ext cx="1649360" cy="133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854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91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30C13-7609-40BA-BD31-3EB035FCCD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0" y="1122363"/>
            <a:ext cx="8305800" cy="1992312"/>
          </a:xfrm>
        </p:spPr>
        <p:txBody>
          <a:bodyPr anchor="b">
            <a:normAutofit/>
          </a:bodyPr>
          <a:lstStyle>
            <a:lvl1pPr algn="l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Titel</a:t>
            </a:r>
            <a:endParaRPr lang="nl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E56F7A-B5CB-4992-B7AE-37678613BC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54349" y="3440113"/>
            <a:ext cx="8305799" cy="1655762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Ondertitel</a:t>
            </a:r>
            <a:endParaRPr lang="nl-B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80C0AD-38A6-4893-B5FB-F0F92450B4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49168"/>
            <a:ext cx="12192000" cy="512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60BF19-4884-4E45-82E6-D8518E452D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1" y="5149769"/>
            <a:ext cx="1649360" cy="133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298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91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8CA063B-CFDF-4879-B936-657EA0E8D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1450" y="365125"/>
            <a:ext cx="864235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E3BADE1-23EF-49A1-8C82-F3CF114D3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1448" y="1825625"/>
            <a:ext cx="864235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76312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70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2D867-8778-4FAD-B28D-63F58461BC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448" y="1504951"/>
            <a:ext cx="8642351" cy="1919288"/>
          </a:xfrm>
        </p:spPr>
        <p:txBody>
          <a:bodyPr wrap="square">
            <a:normAutofit/>
          </a:bodyPr>
          <a:lstStyle>
            <a:lvl1pPr>
              <a:defRPr sz="3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Quote</a:t>
            </a:r>
            <a:endParaRPr lang="nl-B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0D85FC-0658-46F1-B63E-53B743FD4E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11448" y="3781425"/>
            <a:ext cx="8642350" cy="4095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voornaam</a:t>
            </a:r>
            <a:r>
              <a:rPr lang="en-US" dirty="0"/>
              <a:t> naam</a:t>
            </a:r>
          </a:p>
        </p:txBody>
      </p:sp>
    </p:spTree>
    <p:extLst>
      <p:ext uri="{BB962C8B-B14F-4D97-AF65-F5344CB8AC3E}">
        <p14:creationId xmlns:p14="http://schemas.microsoft.com/office/powerpoint/2010/main" val="4117784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70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aseline 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EE5A58-9299-4294-82F0-0253D59FA8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4473"/>
            <a:ext cx="12192000" cy="5125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F95445-5DE2-4A27-A071-AC5FF31E77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43" y="650083"/>
            <a:ext cx="8013913" cy="555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796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30C13-7609-40BA-BD31-3EB035FCCD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0" y="3055938"/>
            <a:ext cx="8305800" cy="1992312"/>
          </a:xfrm>
        </p:spPr>
        <p:txBody>
          <a:bodyPr anchor="b">
            <a:normAutofit/>
          </a:bodyPr>
          <a:lstStyle>
            <a:lvl1pPr algn="l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Titel</a:t>
            </a:r>
            <a:endParaRPr lang="nl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E56F7A-B5CB-4992-B7AE-37678613BC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54349" y="5326063"/>
            <a:ext cx="8305799" cy="1074737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Ondertitel</a:t>
            </a:r>
            <a:endParaRPr lang="nl-B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80C0AD-38A6-4893-B5FB-F0F92450B4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5794"/>
            <a:ext cx="12192000" cy="5125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8EF4E6-2125-4E59-AF41-C1E83441DA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413" y="266317"/>
            <a:ext cx="3333774" cy="231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412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91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8BD96-2445-4281-9374-D6F053F4086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4988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35FCE-1B77-4495-BC6B-6CD961CA25F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5790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0E4650-9532-4115-8D16-4562B750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54F540-F9D8-40C6-AD31-71C468D49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106263D8-46F6-4B27-83C8-E01D6B49DD6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7410"/>
            <a:ext cx="12192000" cy="514102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90DE07D9-3531-46A6-8BFA-187B80816D0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001" y="5153025"/>
            <a:ext cx="1649359" cy="133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18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2" r:id="rId4"/>
    <p:sldLayoutId id="2147483655" r:id="rId5"/>
    <p:sldLayoutId id="2147483661" r:id="rId6"/>
    <p:sldLayoutId id="2147483663" r:id="rId7"/>
    <p:sldLayoutId id="214748366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D36658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B9E2F32-49C6-4E8E-9337-2CC6B30DA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395770C-8819-4958-ABE3-6E2B24520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581" y="190005"/>
            <a:ext cx="9173688" cy="611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0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43604BE-74F9-47C3-80A9-6CE93AFBA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E14F3E3-4443-47EB-BBBD-54E5767A9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573" y="130629"/>
            <a:ext cx="9423071" cy="628204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1F7F57C-158A-42C4-B9AA-AB0E77A65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065" y="251477"/>
            <a:ext cx="8875868" cy="591775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16A89A7-C02A-4660-B6E1-4263867CAA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820" y="335331"/>
            <a:ext cx="8874827" cy="5916550"/>
          </a:xfrm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231F6A-CFCF-4486-879E-25BC58645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0A5F261-B438-450A-A176-37EB9B5266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491" y="234330"/>
            <a:ext cx="9220958" cy="6147305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AD76BF3-2D9F-4B4B-90A4-78AE94867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A38F5D3-39BF-4783-9CE1-43DB97362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703" y="364175"/>
            <a:ext cx="9013535" cy="590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73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2D8002-A40E-4E94-8FDC-DAAEA8D48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D778F04-1C91-41B2-B480-B293DED40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889" y="249382"/>
            <a:ext cx="9120249" cy="608016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C3ABF4F-E431-4BBF-998D-546B6BF02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0DA50FA-0C03-4D74-B8B7-3CAF1E6F9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146" y="274638"/>
            <a:ext cx="8870867" cy="591391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7FE911F6-81C4-4121-A3E1-E8D45FC41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10" y="408349"/>
            <a:ext cx="8706360" cy="5804240"/>
          </a:xfrm>
        </p:spPr>
      </p:pic>
    </p:spTree>
    <p:extLst>
      <p:ext uri="{BB962C8B-B14F-4D97-AF65-F5344CB8AC3E}">
        <p14:creationId xmlns:p14="http://schemas.microsoft.com/office/powerpoint/2010/main" val="2317782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3420AD3-7B02-47BE-B0A6-6565CA812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8B0CC45-734D-425D-84D5-832E2A45A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454" y="130628"/>
            <a:ext cx="9209315" cy="613954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Studio Globo">
      <a:dk1>
        <a:srgbClr val="005073"/>
      </a:dk1>
      <a:lt1>
        <a:sysClr val="window" lastClr="FFFFFF"/>
      </a:lt1>
      <a:dk2>
        <a:srgbClr val="D36658"/>
      </a:dk2>
      <a:lt2>
        <a:srgbClr val="FFFFFF"/>
      </a:lt2>
      <a:accent1>
        <a:srgbClr val="087B30"/>
      </a:accent1>
      <a:accent2>
        <a:srgbClr val="F8AD00"/>
      </a:accent2>
      <a:accent3>
        <a:srgbClr val="D36658"/>
      </a:accent3>
      <a:accent4>
        <a:srgbClr val="C0E2DF"/>
      </a:accent4>
      <a:accent5>
        <a:srgbClr val="005073"/>
      </a:accent5>
      <a:accent6>
        <a:srgbClr val="087B30"/>
      </a:accent6>
      <a:hlink>
        <a:srgbClr val="005073"/>
      </a:hlink>
      <a:folHlink>
        <a:srgbClr val="D36658"/>
      </a:folHlink>
    </a:clrScheme>
    <a:fontScheme name="Huisstij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bloon_Presentatie_Studio_Globo" id="{2EC394F1-BC17-4904-8CC5-FBF5C16D5DAD}" vid="{3C76E949-E052-4A6B-84F0-6FE21F8B1224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Sjabloon_Presentatie_Studio_Globo</Template>
  <TotalTime>671</TotalTime>
  <Words>5</Words>
  <Application>Microsoft Office PowerPoint</Application>
  <PresentationFormat>Breedbeeld</PresentationFormat>
  <Paragraphs>5</Paragraphs>
  <Slides>11</Slides>
  <Notes>5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2" baseType="lpstr"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Studio Globo vzw</dc:title>
  <dc:creator>Sigrid Verschoore</dc:creator>
  <cp:lastModifiedBy>Sofie De Cock</cp:lastModifiedBy>
  <cp:revision>34</cp:revision>
  <dcterms:created xsi:type="dcterms:W3CDTF">2022-01-06T09:35:28Z</dcterms:created>
  <dcterms:modified xsi:type="dcterms:W3CDTF">2024-02-29T14:47:50Z</dcterms:modified>
</cp:coreProperties>
</file>